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6"/>
  </p:notesMasterIdLst>
  <p:sldIdLst>
    <p:sldId id="256" r:id="rId4"/>
    <p:sldId id="308" r:id="rId5"/>
    <p:sldId id="368" r:id="rId7"/>
    <p:sldId id="642" r:id="rId8"/>
    <p:sldId id="301" r:id="rId9"/>
    <p:sldId id="644" r:id="rId10"/>
    <p:sldId id="646" r:id="rId11"/>
    <p:sldId id="647" r:id="rId12"/>
    <p:sldId id="645" r:id="rId13"/>
    <p:sldId id="648" r:id="rId14"/>
    <p:sldId id="274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2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ags/tag2.xml><?xml version="1.0" encoding="utf-8"?>
<p:tagLst xmlns:p="http://schemas.openxmlformats.org/presentationml/2006/main">
  <p:tag name="commondata" val="eyJoZGlkIjoiYzI5ZTQ1MGM4NTkzMmRkYWM0Mjg1NDVjN2RjMTAxZjUifQ=="/>
</p:tagLst>
</file>